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78" r:id="rId4"/>
    <p:sldId id="265" r:id="rId5"/>
    <p:sldId id="280" r:id="rId6"/>
    <p:sldId id="269" r:id="rId7"/>
    <p:sldId id="272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820000"/>
    <a:srgbClr val="FD7059"/>
    <a:srgbClr val="FF3F3F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3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5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3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44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0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4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4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0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7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62F1-9981-4D3C-AC53-C25688911E21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0281-40DA-4C4E-A10D-81607BF0CF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1" y="-114300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484784"/>
            <a:ext cx="7772400" cy="1800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Конкурс «Педагог года-2011»</a:t>
            </a:r>
            <a:endParaRPr lang="ru-RU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8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288" y="4007239"/>
            <a:ext cx="1683657" cy="284212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007239"/>
            <a:ext cx="6400800" cy="1392560"/>
          </a:xfrm>
        </p:spPr>
        <p:txBody>
          <a:bodyPr/>
          <a:lstStyle/>
          <a:p>
            <a:r>
              <a:rPr lang="ru-RU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Авторская программа </a:t>
            </a:r>
            <a:br>
              <a:rPr lang="ru-RU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Богодуховой</a:t>
            </a:r>
            <a:r>
              <a:rPr lang="ru-RU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Л.Д.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08720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344816" cy="410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создание условий </a:t>
            </a:r>
            <a:r>
              <a:rPr lang="ru-RU" dirty="0"/>
              <a:t>для воспитания нравственных качеств личности обучающихся, творческих умений и навыков средствами театрального искусства, организации  их досуга путем вовлечения в театральную деятельность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08720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88840"/>
            <a:ext cx="7488832" cy="4608512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/>
              <a:t>способствовать </a:t>
            </a:r>
            <a:r>
              <a:rPr lang="ru-RU" sz="5100" b="1" dirty="0"/>
              <a:t>формированию необходимых </a:t>
            </a:r>
            <a:r>
              <a:rPr lang="ru-RU" sz="5100" b="1" dirty="0" smtClean="0"/>
              <a:t>представлений </a:t>
            </a:r>
            <a:r>
              <a:rPr lang="ru-RU" sz="5100" b="1" dirty="0"/>
              <a:t>о театральном </a:t>
            </a:r>
            <a:r>
              <a:rPr lang="ru-RU" sz="5100" b="1" dirty="0" smtClean="0"/>
              <a:t>искусстве:</a:t>
            </a:r>
            <a:endParaRPr lang="ru-RU" sz="5100" b="1" dirty="0"/>
          </a:p>
          <a:p>
            <a:pPr marL="0" indent="0">
              <a:buNone/>
            </a:pPr>
            <a:r>
              <a:rPr lang="ru-RU" dirty="0" smtClean="0"/>
              <a:t>	- </a:t>
            </a:r>
            <a:r>
              <a:rPr lang="ru-RU" sz="3000" dirty="0" smtClean="0"/>
              <a:t>актерских </a:t>
            </a:r>
            <a:r>
              <a:rPr lang="ru-RU" sz="3000" dirty="0"/>
              <a:t>способностей – умение </a:t>
            </a:r>
            <a:r>
              <a:rPr lang="ru-RU" sz="3000" dirty="0" smtClean="0"/>
              <a:t>взаимодействовать </a:t>
            </a:r>
            <a:r>
              <a:rPr lang="ru-RU" sz="3000" dirty="0"/>
              <a:t>с </a:t>
            </a:r>
            <a:r>
              <a:rPr lang="ru-RU" sz="3000" dirty="0" smtClean="0"/>
              <a:t>партнером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- создавать </a:t>
            </a:r>
            <a:r>
              <a:rPr lang="ru-RU" sz="3000" dirty="0"/>
              <a:t>образ героя, работать над </a:t>
            </a:r>
            <a:r>
              <a:rPr lang="ru-RU" sz="3000" dirty="0" smtClean="0"/>
              <a:t>ролью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- речевой </a:t>
            </a:r>
            <a:r>
              <a:rPr lang="ru-RU" sz="3000" dirty="0"/>
              <a:t>культуры ребенка при помощи </a:t>
            </a:r>
            <a:r>
              <a:rPr lang="ru-RU" sz="3000" dirty="0" smtClean="0"/>
              <a:t>специальных </a:t>
            </a:r>
            <a:r>
              <a:rPr lang="ru-RU" sz="3000" dirty="0"/>
              <a:t>заданий </a:t>
            </a:r>
            <a:r>
              <a:rPr lang="ru-RU" sz="3000" dirty="0" smtClean="0"/>
              <a:t>и</a:t>
            </a:r>
          </a:p>
          <a:p>
            <a:pPr marL="0" indent="0">
              <a:buNone/>
            </a:pPr>
            <a:r>
              <a:rPr lang="ru-RU" sz="3000" dirty="0"/>
              <a:t>	 </a:t>
            </a:r>
            <a:r>
              <a:rPr lang="ru-RU" sz="3000" dirty="0" smtClean="0"/>
              <a:t>  упражнений </a:t>
            </a:r>
            <a:r>
              <a:rPr lang="ru-RU" sz="3000" dirty="0"/>
              <a:t>на </a:t>
            </a:r>
            <a:r>
              <a:rPr lang="ru-RU" sz="3000" dirty="0" smtClean="0"/>
              <a:t>постановку </a:t>
            </a:r>
            <a:r>
              <a:rPr lang="ru-RU" sz="3000" dirty="0"/>
              <a:t>дыхания, дикции, </a:t>
            </a:r>
            <a:r>
              <a:rPr lang="ru-RU" sz="3000" dirty="0" smtClean="0"/>
              <a:t>интонации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- практических </a:t>
            </a:r>
            <a:r>
              <a:rPr lang="ru-RU" sz="3000" dirty="0"/>
              <a:t>навыков пластической </a:t>
            </a:r>
            <a:r>
              <a:rPr lang="ru-RU" sz="3000" dirty="0" smtClean="0"/>
              <a:t>выразительности </a:t>
            </a:r>
          </a:p>
          <a:p>
            <a:pPr marL="0" indent="0">
              <a:buNone/>
            </a:pPr>
            <a:r>
              <a:rPr lang="ru-RU" sz="3000" dirty="0"/>
              <a:t>	</a:t>
            </a:r>
            <a:r>
              <a:rPr lang="ru-RU" sz="3000" dirty="0" smtClean="0"/>
              <a:t>   с </a:t>
            </a:r>
            <a:r>
              <a:rPr lang="ru-RU" sz="3000" dirty="0"/>
              <a:t>учетом индивидуальных </a:t>
            </a:r>
            <a:r>
              <a:rPr lang="ru-RU" sz="3000" dirty="0" smtClean="0"/>
              <a:t>физических </a:t>
            </a:r>
            <a:r>
              <a:rPr lang="ru-RU" sz="3000" dirty="0"/>
              <a:t>возможностей ребенка;</a:t>
            </a:r>
          </a:p>
          <a:p>
            <a:r>
              <a:rPr lang="ru-RU" sz="5100" b="1" dirty="0" smtClean="0"/>
              <a:t>способствовать </a:t>
            </a:r>
            <a:r>
              <a:rPr lang="ru-RU" sz="5100" b="1" dirty="0"/>
              <a:t>развитию: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900" dirty="0" smtClean="0"/>
              <a:t>- интереса </a:t>
            </a:r>
            <a:r>
              <a:rPr lang="ru-RU" sz="2900" dirty="0"/>
              <a:t>к специальным знаниям по теории и истории театрального искусства;</a:t>
            </a:r>
          </a:p>
          <a:p>
            <a:pPr marL="0" indent="0">
              <a:buNone/>
            </a:pPr>
            <a:r>
              <a:rPr lang="ru-RU" sz="2900" dirty="0"/>
              <a:t>	</a:t>
            </a:r>
            <a:r>
              <a:rPr lang="ru-RU" sz="2900" dirty="0" smtClean="0"/>
              <a:t>- творческой </a:t>
            </a:r>
            <a:r>
              <a:rPr lang="ru-RU" sz="2900" dirty="0"/>
              <a:t>активности через </a:t>
            </a:r>
            <a:r>
              <a:rPr lang="ru-RU" sz="2900" dirty="0" smtClean="0"/>
              <a:t>индивидуальное </a:t>
            </a:r>
            <a:r>
              <a:rPr lang="ru-RU" sz="2900" dirty="0"/>
              <a:t>раскрытие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/>
              <a:t>	 </a:t>
            </a:r>
            <a:r>
              <a:rPr lang="ru-RU" sz="2900" dirty="0" smtClean="0"/>
              <a:t>  способностей </a:t>
            </a:r>
            <a:r>
              <a:rPr lang="ru-RU" sz="2900" dirty="0"/>
              <a:t>каждого </a:t>
            </a:r>
            <a:r>
              <a:rPr lang="ru-RU" sz="2900" dirty="0" smtClean="0"/>
              <a:t>ребёнка</a:t>
            </a:r>
          </a:p>
          <a:p>
            <a:pPr marL="0" indent="0">
              <a:buNone/>
            </a:pPr>
            <a:r>
              <a:rPr lang="ru-RU" sz="2900" dirty="0"/>
              <a:t>	</a:t>
            </a:r>
            <a:r>
              <a:rPr lang="ru-RU" sz="2900" dirty="0" smtClean="0"/>
              <a:t>- эстетического </a:t>
            </a:r>
            <a:r>
              <a:rPr lang="ru-RU" sz="2900" dirty="0"/>
              <a:t>восприятия, художественного вкуса, творческого воображения;</a:t>
            </a:r>
          </a:p>
          <a:p>
            <a:r>
              <a:rPr lang="ru-RU" sz="5100" b="1" dirty="0" smtClean="0"/>
              <a:t>создать  </a:t>
            </a:r>
            <a:r>
              <a:rPr lang="ru-RU" sz="5100" b="1" dirty="0"/>
              <a:t>условия воспитания: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900" dirty="0" smtClean="0"/>
              <a:t>- воспитание </a:t>
            </a:r>
            <a:r>
              <a:rPr lang="ru-RU" sz="2900" dirty="0"/>
              <a:t>эстетического вкуса, </a:t>
            </a:r>
            <a:r>
              <a:rPr lang="ru-RU" sz="2900" dirty="0" smtClean="0"/>
              <a:t>исполнительской культуры</a:t>
            </a:r>
          </a:p>
          <a:p>
            <a:pPr marL="0" indent="0">
              <a:buNone/>
            </a:pPr>
            <a:r>
              <a:rPr lang="ru-RU" sz="2900" dirty="0"/>
              <a:t>	</a:t>
            </a:r>
            <a:r>
              <a:rPr lang="ru-RU" sz="2900" dirty="0" smtClean="0"/>
              <a:t>- духовно-нравственное </a:t>
            </a:r>
            <a:r>
              <a:rPr lang="ru-RU" sz="2900" dirty="0"/>
              <a:t>и художественно-эстетическое воспитание </a:t>
            </a:r>
            <a:endParaRPr lang="ru-RU" sz="2900" dirty="0" smtClean="0"/>
          </a:p>
          <a:p>
            <a:pPr marL="0" indent="0">
              <a:buNone/>
            </a:pPr>
            <a:r>
              <a:rPr lang="ru-RU" sz="2900" dirty="0"/>
              <a:t>	</a:t>
            </a:r>
            <a:r>
              <a:rPr lang="ru-RU" sz="2900" dirty="0" smtClean="0"/>
              <a:t>   средствами традиционной </a:t>
            </a:r>
            <a:r>
              <a:rPr lang="ru-RU" sz="2900" dirty="0"/>
              <a:t>народной и мировой культуры.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80728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контроля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924" y="2204864"/>
            <a:ext cx="7058548" cy="4104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/>
              <a:t>текущий</a:t>
            </a:r>
            <a:r>
              <a:rPr lang="ru-RU" dirty="0"/>
              <a:t> – осуществляется посредством наблюдения за деятельностью ребенка в процессе </a:t>
            </a:r>
            <a:r>
              <a:rPr lang="ru-RU" dirty="0" smtClean="0"/>
              <a:t>занятий</a:t>
            </a:r>
            <a:endParaRPr lang="ru-RU" dirty="0"/>
          </a:p>
          <a:p>
            <a:pPr lvl="0"/>
            <a:r>
              <a:rPr lang="ru-RU" b="1" dirty="0"/>
              <a:t>промежуточный</a:t>
            </a:r>
            <a:r>
              <a:rPr lang="ru-RU" dirty="0"/>
              <a:t> – праздники, соревнования, занятия-зачеты (Дни открытых дверей), конкурсы проводимые в </a:t>
            </a:r>
            <a:r>
              <a:rPr lang="ru-RU" dirty="0" smtClean="0"/>
              <a:t>школе</a:t>
            </a:r>
            <a:endParaRPr lang="ru-RU" dirty="0"/>
          </a:p>
          <a:p>
            <a:pPr lvl="0"/>
            <a:r>
              <a:rPr lang="ru-RU" b="1" dirty="0"/>
              <a:t>итоговый</a:t>
            </a:r>
            <a:r>
              <a:rPr lang="ru-RU" dirty="0"/>
              <a:t> – открытые занятия, спектакли</a:t>
            </a:r>
            <a:r>
              <a:rPr lang="ru-RU"/>
              <a:t>, </a:t>
            </a:r>
            <a:r>
              <a:rPr lang="ru-RU" smtClean="0"/>
              <a:t>фестивали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Начальная ступень образования осуществляет:</a:t>
            </a:r>
            <a:endParaRPr lang="ru-RU" sz="4000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8291263" cy="233285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формирование </a:t>
            </a:r>
            <a:r>
              <a:rPr lang="ru-RU" sz="2400" dirty="0"/>
              <a:t>основ умения учиться и способности к организации своей </a:t>
            </a:r>
            <a:r>
              <a:rPr lang="ru-RU" sz="2400" dirty="0" smtClean="0"/>
              <a:t>деятельности</a:t>
            </a:r>
            <a:endParaRPr lang="ru-RU" sz="2400" dirty="0"/>
          </a:p>
          <a:p>
            <a:r>
              <a:rPr lang="ru-RU" sz="2400" dirty="0" smtClean="0"/>
              <a:t>умение </a:t>
            </a:r>
            <a:r>
              <a:rPr lang="ru-RU" sz="2400" dirty="0"/>
              <a:t>принимать цели и следовать им в учебной деятельности, планировать свою деятельность, осуществлять ее контроль и оценку, взаимодействовать с педагогом и </a:t>
            </a:r>
            <a:r>
              <a:rPr lang="ru-RU" sz="2400" dirty="0" smtClean="0"/>
              <a:t>сверстниками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1924" y="4221088"/>
            <a:ext cx="7130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духовно-нравственное развитие и воспитание </a:t>
            </a:r>
            <a:r>
              <a:rPr lang="ru-RU" sz="2400" dirty="0" smtClean="0"/>
              <a:t>обучающихся</a:t>
            </a:r>
            <a:r>
              <a:rPr lang="ru-RU" sz="2400" dirty="0"/>
              <a:t>, предусматривающее принятие ими моральных норм, нравственных </a:t>
            </a:r>
            <a:r>
              <a:rPr lang="ru-RU" sz="2400" dirty="0" smtClean="0"/>
              <a:t>установок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укрепление </a:t>
            </a:r>
            <a:r>
              <a:rPr lang="ru-RU" sz="2400" dirty="0"/>
              <a:t>физического и морального здоровья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8778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560840" cy="496855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Театр – это мир идей,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перенесённых на людей.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это </a:t>
            </a: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мир, в котором люди 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Живут надеждами на чудо.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тот, кто заглянул </a:t>
            </a: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однажды,</a:t>
            </a: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Уже не сможет не вернуться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Туда, где может зритель каждый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любую сказку окунуться.</a:t>
            </a:r>
            <a:br>
              <a:rPr lang="ru-RU" sz="3000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3000" dirty="0">
              <a:solidFill>
                <a:srgbClr val="82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803753"/>
            <a:ext cx="1214446" cy="205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3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548" y="836712"/>
            <a:ext cx="7766251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Детское театральное </a:t>
            </a:r>
            <a:b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36912"/>
            <a:ext cx="7283152" cy="140215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связано с образованием и передачей культурных традиций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" y="3544832"/>
            <a:ext cx="2015887" cy="340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/>
          <a:stretch/>
        </p:blipFill>
        <p:spPr bwMode="auto">
          <a:xfrm>
            <a:off x="3436496" y="3722753"/>
            <a:ext cx="4572000" cy="2621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4" y="864748"/>
            <a:ext cx="1955947" cy="1235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6" y="2392980"/>
            <a:ext cx="1727197" cy="1105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18" y="361114"/>
            <a:ext cx="1645182" cy="1233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1412776"/>
            <a:ext cx="1224136" cy="1297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2" t="20894" b="4365"/>
          <a:stretch/>
        </p:blipFill>
        <p:spPr bwMode="auto">
          <a:xfrm>
            <a:off x="1985065" y="4950740"/>
            <a:ext cx="2902862" cy="190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7" y="1777097"/>
            <a:ext cx="2183206" cy="982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13" y="3166663"/>
            <a:ext cx="1992580" cy="134245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7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43000" y="-1143000"/>
            <a:ext cx="6857999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АВТОРСКАЯ ОБРАЗОВАТЕЛЬНАЯ ПРОГРАММА</a:t>
            </a:r>
            <a:endParaRPr lang="ru-RU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8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4288" y="4007239"/>
            <a:ext cx="1683657" cy="284212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4007239"/>
            <a:ext cx="6400800" cy="1392560"/>
          </a:xfrm>
        </p:spPr>
        <p:txBody>
          <a:bodyPr/>
          <a:lstStyle/>
          <a:p>
            <a:r>
              <a:rPr lang="ru-RU" sz="72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Уроки театра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4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80728"/>
            <a:ext cx="7766251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</a:t>
            </a:r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 – это процесс, направленный на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348880"/>
            <a:ext cx="7283152" cy="3960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воспитание </a:t>
            </a:r>
            <a:r>
              <a:rPr lang="ru-RU" dirty="0"/>
              <a:t>основ зрительской </a:t>
            </a:r>
            <a:r>
              <a:rPr lang="ru-RU" dirty="0" smtClean="0"/>
              <a:t>культуры</a:t>
            </a:r>
            <a:endParaRPr lang="ru-RU" dirty="0"/>
          </a:p>
          <a:p>
            <a:pPr marL="0" indent="0">
              <a:buNone/>
            </a:pPr>
            <a:endParaRPr lang="ru-RU" sz="1300" dirty="0"/>
          </a:p>
          <a:p>
            <a:r>
              <a:rPr lang="ru-RU" dirty="0" smtClean="0"/>
              <a:t>развитие </a:t>
            </a:r>
            <a:r>
              <a:rPr lang="ru-RU" dirty="0"/>
              <a:t>навыков исполнительской </a:t>
            </a:r>
            <a:r>
              <a:rPr lang="ru-RU" dirty="0" smtClean="0"/>
              <a:t>деятельности</a:t>
            </a:r>
          </a:p>
          <a:p>
            <a:endParaRPr lang="ru-RU" sz="1300" dirty="0" smtClean="0"/>
          </a:p>
          <a:p>
            <a:r>
              <a:rPr lang="ru-RU" dirty="0" smtClean="0"/>
              <a:t>накопление </a:t>
            </a:r>
            <a:r>
              <a:rPr lang="ru-RU" dirty="0"/>
              <a:t>знаний о </a:t>
            </a:r>
            <a:r>
              <a:rPr lang="ru-RU" dirty="0" smtClean="0"/>
              <a:t>театре</a:t>
            </a:r>
          </a:p>
          <a:p>
            <a:endParaRPr lang="ru-RU" sz="1200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нравственных качеств у </a:t>
            </a:r>
            <a:r>
              <a:rPr lang="ru-RU" dirty="0" smtClean="0"/>
              <a:t>воспитанников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1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80728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Концептуальные принципы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204864"/>
            <a:ext cx="5915000" cy="4104455"/>
          </a:xfrm>
        </p:spPr>
        <p:txBody>
          <a:bodyPr>
            <a:normAutofit/>
          </a:bodyPr>
          <a:lstStyle/>
          <a:p>
            <a:r>
              <a:rPr lang="ru-RU" dirty="0" smtClean="0"/>
              <a:t>Принцип успеха</a:t>
            </a:r>
          </a:p>
          <a:p>
            <a:r>
              <a:rPr lang="ru-RU" dirty="0" smtClean="0"/>
              <a:t>Принцип динамики</a:t>
            </a:r>
          </a:p>
          <a:p>
            <a:r>
              <a:rPr lang="ru-RU" dirty="0" smtClean="0"/>
              <a:t>Принцип демократии</a:t>
            </a:r>
          </a:p>
          <a:p>
            <a:r>
              <a:rPr lang="ru-RU" dirty="0" smtClean="0"/>
              <a:t>Принцип доступности</a:t>
            </a:r>
          </a:p>
          <a:p>
            <a:r>
              <a:rPr lang="ru-RU" dirty="0" smtClean="0"/>
              <a:t>Принцип наглядности</a:t>
            </a:r>
          </a:p>
          <a:p>
            <a:r>
              <a:rPr lang="ru-RU" dirty="0" smtClean="0"/>
              <a:t>Принцип систематичности и последовательности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5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80728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разделы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2204864"/>
            <a:ext cx="6059016" cy="4104455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театра</a:t>
            </a:r>
          </a:p>
          <a:p>
            <a:r>
              <a:rPr lang="ru-RU" dirty="0" smtClean="0"/>
              <a:t>Театр как вид искусства</a:t>
            </a:r>
          </a:p>
          <a:p>
            <a:r>
              <a:rPr lang="ru-RU" dirty="0" smtClean="0"/>
              <a:t>Актёрская грамота</a:t>
            </a:r>
          </a:p>
          <a:p>
            <a:r>
              <a:rPr lang="ru-RU" dirty="0" smtClean="0"/>
              <a:t>Художественное чтение</a:t>
            </a:r>
          </a:p>
          <a:p>
            <a:r>
              <a:rPr lang="ru-RU" dirty="0" smtClean="0"/>
              <a:t>Сценическое движение</a:t>
            </a:r>
          </a:p>
          <a:p>
            <a:r>
              <a:rPr lang="ru-RU" dirty="0" smtClean="0"/>
              <a:t>Работа над пьесой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25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1" y="980728"/>
            <a:ext cx="7766251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обучения</a:t>
            </a:r>
            <a:endParaRPr lang="ru-RU" b="1" dirty="0">
              <a:solidFill>
                <a:srgbClr val="5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1924" y="2204864"/>
            <a:ext cx="6852868" cy="410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1-2 год «Первые шаги»</a:t>
            </a:r>
          </a:p>
          <a:p>
            <a:r>
              <a:rPr lang="ru-RU" dirty="0" smtClean="0"/>
              <a:t>Получение первоначальных знаний и умений театрального искусства</a:t>
            </a:r>
          </a:p>
          <a:p>
            <a:pPr marL="0" indent="0" algn="ctr">
              <a:buNone/>
            </a:pPr>
            <a:endParaRPr lang="ru-RU" sz="1200" b="1" dirty="0" smtClean="0"/>
          </a:p>
          <a:p>
            <a:pPr marL="0" indent="0" algn="ctr">
              <a:buNone/>
            </a:pPr>
            <a:r>
              <a:rPr lang="ru-RU" b="1" dirty="0" smtClean="0"/>
              <a:t>3-4 год «Тропинками творчества»</a:t>
            </a:r>
          </a:p>
          <a:p>
            <a:r>
              <a:rPr lang="ru-RU" dirty="0" smtClean="0"/>
              <a:t>Углубленное изучение и овладение актёрским мастерством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" y="4039063"/>
            <a:ext cx="1682750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5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244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Bookman Old Style</vt:lpstr>
      <vt:lpstr>Calibri</vt:lpstr>
      <vt:lpstr>Monotype Corsiva</vt:lpstr>
      <vt:lpstr>Тема Office</vt:lpstr>
      <vt:lpstr>Конкурс «Педагог года-2011»</vt:lpstr>
      <vt:lpstr>Начальная ступень образования осуществляет:</vt:lpstr>
      <vt:lpstr>Театр – это мир идей, перенесённых на людей. И это мир, в котором люди  Живут надеждами на чудо. И тот, кто заглянул однажды, Уже не сможет не вернуться Туда, где может зритель каждый В любую сказку окунуться. </vt:lpstr>
      <vt:lpstr>Детское театральное  творчество</vt:lpstr>
      <vt:lpstr>АВТОРСКАЯ ОБРАЗОВАТЕЛЬНАЯ ПРОГРАММА</vt:lpstr>
      <vt:lpstr>Новизна программы – это процесс, направленный на</vt:lpstr>
      <vt:lpstr>Концептуальные принципы</vt:lpstr>
      <vt:lpstr>Основные разделы</vt:lpstr>
      <vt:lpstr>Этапы обучения</vt:lpstr>
      <vt:lpstr>Цель</vt:lpstr>
      <vt:lpstr>Задачи</vt:lpstr>
      <vt:lpstr>Формы контроля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2011-12-07T14:40:32Z</dcterms:created>
  <dcterms:modified xsi:type="dcterms:W3CDTF">2019-02-25T10:56:49Z</dcterms:modified>
</cp:coreProperties>
</file>